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c87b63f0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c87b63f0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c87b63f0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bc87b63f0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c87b63f0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c87b63f0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c87b63f0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c87b63f0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c87b63f0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bc87b63f0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c87b63f0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c87b63f0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c87b63f0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c87b63f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c87b63f0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c87b63f0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c87b63f0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c87b63f0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c87b63f0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bc87b63f0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bc87b63f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bc87b63f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c87b63f0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c87b63f0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bc87b63f0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bc87b63f0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c87b63f0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c87b63f0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c87b63f0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bc87b63f0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c87b63f0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c87b63f0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c87b63f0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bc87b63f0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c87b63f0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c87b63f0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c87b63f0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c87b63f0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hyperlink" Target="http://www.youtube.com/watch?v=_tYuOPm5igY" TargetMode="External"/><Relationship Id="rId5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jasoo3UDSwY" TargetMode="External"/><Relationship Id="rId5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#thisisthegospel  #elevationrhythm  #joelbarnes&#10;&#10;4K Lyric video for This Is The Gospel by ELEVATION RHYTHM &amp; Joe L Barnes&#10;Sing along and Enjoy!&#10;&#10;Please subscribe, like, share, hit the notification bell&#10;and let me know in the comments below which other lyrics videos you'd like to see.&#10;&#10;Twitter: https://twitter.com/ENeple&#10;Facebook: https://www.facebook.com/eneple/&#10;Instagram: https://www.instagram.com/e.neple/&#10;&#10;Also check out my other lyric videos&#10;https://www.youtube.com/watch?v=ybFgSbcET_4&amp;list=PLxg-P4s2RcDfa-UDDS9e-tTrMqinr6yyz&amp;ab_channel=EmmanuelNeple" id="98" name="Google Shape;98;p24" title="This Is The Gospel lyrics | ELEVATION RHYTHM &amp; Joe L Barne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4263" y="1363850"/>
            <a:ext cx="5835475" cy="328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icial Lyric Video for “God So Loved” by We The Kingdom &#10;Listen to “God So Loved” here: https://wtk.lnk.to/GodSoLoved &#10;Subscribe to We The Kingdom: https://wtk.lnk.to/subscribe &#10;&#10;Watch We The Kingdom’s newest live video “God So Loved” here:&#10;https://www.youtube.com/watch?v=Li40gJTeBts&#10;&#10;Follow We The Kingdom: &#10;Instagram: https://www.instagram.com/wethekingdom/ &#10;Facebook: https://www.facebook.com/wethekingdom.music/ &#10;Twitter: https://twitter.com/We_The_Kingdom &#10;&#10;LYRICS&#10;&#10;Come all you weary&#10;Come all you thirsty&#10;Come to the well&#10;That never runs dry&#10;Drink of the Water&#10;Come and thirst no more&#10;&#10;Come all you sinners&#10;Come find His mercy&#10;Come to the table&#10;He will satisfy&#10;Taste of His goodness&#10;Find what you’re looking for&#10;&#10;For God so loved&#10;The world that He gave us&#10;His one and only&#10;Son to save us&#10;Whoever believes in Him&#10;Will live forever&#10;&#10;Bring all your failures&#10;Bring your addictions&#10;Come lay them down&#10;At the foot of the cross&#10;Jesus is waiting there&#10;With open arms&#10;&#10;See His open arms&#10;The power of Hell&#10;Forever defeated&#10;Now it is well&#10;I’m walking in freedom&#10;For God so loved&#10;God so loved the world&#10;&#10;Praise God&#10;Praise God&#10;From whom all blessings flow&#10;Praise Him&#10;Praise Him&#10;For the wonders of His love&#10;&#10;Bring all your failures&#10;Bring your addictions&#10;Come lay them down&#10;At the foot of the cross&#10;Jesus is waiting&#10;God so loved the world" id="103" name="Google Shape;103;p25" title="We The Kingdom – God So Loved (Lyric Video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9413" y="1373025"/>
            <a:ext cx="5725175" cy="32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